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28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10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C4F186-175D-4B5C-9F66-93308202D81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904B87-C220-484F-A581-018BDAC7500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160E5C-2086-4FBA-AC78-3E6E4247C52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40C1BF-C7C8-41D3-92D6-D5E5899425A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EF1CDC-0367-41C9-9932-4D6015ABD1C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E5BF72-2A82-4ECD-9A29-038DD6F6C7E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47097C-24A4-494D-BDBB-35F962B015C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0FAFE2D-FE70-447B-AE09-93B5AB9F322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DFDAEA-F099-4031-A739-CB96226F2C7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2B3AB8-C308-4C3A-B19F-083DA8C86D1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8CE440-1605-4352-B764-7B793C3296C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8760E9C-1A4C-4729-9AF0-0624FCA529D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070ACF1-DA42-459D-8A9D-225775B679B3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45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22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2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25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2024-09-02T16:56:34Z</dcterms:modified>
  <cp:revision>49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